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9"/>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9392c74f52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9392c74f5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9392c74f5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9392c74f5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9392c74f52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9392c74f5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9392c74f5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9392c74f5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9392c74f52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9392c74f5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9392c74f52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9392c74f5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9392c74f5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9392c74f5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9392c74f52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9392c74f5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9392c74f52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9392c74f5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84a96faf8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84a96faf8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9392c74f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9392c74f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9392c74f5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9392c74f5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9392c74f5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9392c74f5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9392c74f5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9392c74f5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9392c74f5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9392c74f5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9392c74f5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9392c74f5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9392c74f52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9392c74f5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920158" y="32652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How to choose your next wine</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7" name="Google Shape;12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8" name="Google Shape;128;p23"/>
          <p:cNvPicPr preferRelativeResize="0"/>
          <p:nvPr/>
        </p:nvPicPr>
        <p:blipFill>
          <a:blip r:embed="rId3">
            <a:alphaModFix/>
          </a:blip>
          <a:stretch>
            <a:fillRect/>
          </a:stretch>
        </p:blipFill>
        <p:spPr>
          <a:xfrm>
            <a:off x="124774" y="123525"/>
            <a:ext cx="3715525" cy="2448224"/>
          </a:xfrm>
          <a:prstGeom prst="rect">
            <a:avLst/>
          </a:prstGeom>
          <a:noFill/>
          <a:ln>
            <a:noFill/>
          </a:ln>
        </p:spPr>
      </p:pic>
      <p:pic>
        <p:nvPicPr>
          <p:cNvPr id="129" name="Google Shape;129;p23"/>
          <p:cNvPicPr preferRelativeResize="0"/>
          <p:nvPr/>
        </p:nvPicPr>
        <p:blipFill>
          <a:blip r:embed="rId4">
            <a:alphaModFix/>
          </a:blip>
          <a:stretch>
            <a:fillRect/>
          </a:stretch>
        </p:blipFill>
        <p:spPr>
          <a:xfrm>
            <a:off x="5093274" y="332100"/>
            <a:ext cx="3499550" cy="2031050"/>
          </a:xfrm>
          <a:prstGeom prst="rect">
            <a:avLst/>
          </a:prstGeom>
          <a:noFill/>
          <a:ln>
            <a:noFill/>
          </a:ln>
        </p:spPr>
      </p:pic>
      <p:pic>
        <p:nvPicPr>
          <p:cNvPr id="130" name="Google Shape;130;p23"/>
          <p:cNvPicPr preferRelativeResize="0"/>
          <p:nvPr/>
        </p:nvPicPr>
        <p:blipFill>
          <a:blip r:embed="rId5">
            <a:alphaModFix/>
          </a:blip>
          <a:stretch>
            <a:fillRect/>
          </a:stretch>
        </p:blipFill>
        <p:spPr>
          <a:xfrm>
            <a:off x="124775" y="2765850"/>
            <a:ext cx="3499549" cy="2210901"/>
          </a:xfrm>
          <a:prstGeom prst="rect">
            <a:avLst/>
          </a:prstGeom>
          <a:noFill/>
          <a:ln>
            <a:noFill/>
          </a:ln>
        </p:spPr>
      </p:pic>
      <p:pic>
        <p:nvPicPr>
          <p:cNvPr id="131" name="Google Shape;131;p23"/>
          <p:cNvPicPr preferRelativeResize="0"/>
          <p:nvPr/>
        </p:nvPicPr>
        <p:blipFill>
          <a:blip r:embed="rId6">
            <a:alphaModFix/>
          </a:blip>
          <a:stretch>
            <a:fillRect/>
          </a:stretch>
        </p:blipFill>
        <p:spPr>
          <a:xfrm>
            <a:off x="4572001" y="2571750"/>
            <a:ext cx="3976691" cy="2448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7" name="Google Shape;13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8" name="Google Shape;138;p24"/>
          <p:cNvPicPr preferRelativeResize="0"/>
          <p:nvPr/>
        </p:nvPicPr>
        <p:blipFill>
          <a:blip r:embed="rId3">
            <a:alphaModFix/>
          </a:blip>
          <a:stretch>
            <a:fillRect/>
          </a:stretch>
        </p:blipFill>
        <p:spPr>
          <a:xfrm>
            <a:off x="0" y="117850"/>
            <a:ext cx="4163360" cy="2453901"/>
          </a:xfrm>
          <a:prstGeom prst="rect">
            <a:avLst/>
          </a:prstGeom>
          <a:noFill/>
          <a:ln>
            <a:noFill/>
          </a:ln>
        </p:spPr>
      </p:pic>
      <p:pic>
        <p:nvPicPr>
          <p:cNvPr id="139" name="Google Shape;139;p24"/>
          <p:cNvPicPr preferRelativeResize="0"/>
          <p:nvPr/>
        </p:nvPicPr>
        <p:blipFill>
          <a:blip r:embed="rId4">
            <a:alphaModFix/>
          </a:blip>
          <a:stretch>
            <a:fillRect/>
          </a:stretch>
        </p:blipFill>
        <p:spPr>
          <a:xfrm>
            <a:off x="4370200" y="117849"/>
            <a:ext cx="4312749" cy="2306500"/>
          </a:xfrm>
          <a:prstGeom prst="rect">
            <a:avLst/>
          </a:prstGeom>
          <a:noFill/>
          <a:ln>
            <a:noFill/>
          </a:ln>
        </p:spPr>
      </p:pic>
      <p:pic>
        <p:nvPicPr>
          <p:cNvPr id="140" name="Google Shape;140;p24"/>
          <p:cNvPicPr preferRelativeResize="0"/>
          <p:nvPr/>
        </p:nvPicPr>
        <p:blipFill>
          <a:blip r:embed="rId5">
            <a:alphaModFix/>
          </a:blip>
          <a:stretch>
            <a:fillRect/>
          </a:stretch>
        </p:blipFill>
        <p:spPr>
          <a:xfrm>
            <a:off x="311700" y="2828225"/>
            <a:ext cx="3714350" cy="2041425"/>
          </a:xfrm>
          <a:prstGeom prst="rect">
            <a:avLst/>
          </a:prstGeom>
          <a:noFill/>
          <a:ln>
            <a:noFill/>
          </a:ln>
        </p:spPr>
      </p:pic>
      <p:pic>
        <p:nvPicPr>
          <p:cNvPr id="141" name="Google Shape;141;p24"/>
          <p:cNvPicPr preferRelativeResize="0"/>
          <p:nvPr/>
        </p:nvPicPr>
        <p:blipFill>
          <a:blip r:embed="rId6">
            <a:alphaModFix/>
          </a:blip>
          <a:stretch>
            <a:fillRect/>
          </a:stretch>
        </p:blipFill>
        <p:spPr>
          <a:xfrm>
            <a:off x="4588400" y="2552075"/>
            <a:ext cx="3876351" cy="2593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7" name="Google Shape;14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25"/>
          <p:cNvPicPr preferRelativeResize="0"/>
          <p:nvPr/>
        </p:nvPicPr>
        <p:blipFill>
          <a:blip r:embed="rId3">
            <a:alphaModFix/>
          </a:blip>
          <a:stretch>
            <a:fillRect/>
          </a:stretch>
        </p:blipFill>
        <p:spPr>
          <a:xfrm>
            <a:off x="171450" y="173300"/>
            <a:ext cx="3765901" cy="2787250"/>
          </a:xfrm>
          <a:prstGeom prst="rect">
            <a:avLst/>
          </a:prstGeom>
          <a:noFill/>
          <a:ln>
            <a:noFill/>
          </a:ln>
        </p:spPr>
      </p:pic>
      <p:pic>
        <p:nvPicPr>
          <p:cNvPr id="149" name="Google Shape;149;p25"/>
          <p:cNvPicPr preferRelativeResize="0"/>
          <p:nvPr/>
        </p:nvPicPr>
        <p:blipFill>
          <a:blip r:embed="rId4">
            <a:alphaModFix/>
          </a:blip>
          <a:stretch>
            <a:fillRect/>
          </a:stretch>
        </p:blipFill>
        <p:spPr>
          <a:xfrm>
            <a:off x="4571999" y="107738"/>
            <a:ext cx="3938200" cy="2585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5" name="Google Shape;155;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6" name="Google Shape;156;p26"/>
          <p:cNvPicPr preferRelativeResize="0"/>
          <p:nvPr/>
        </p:nvPicPr>
        <p:blipFill>
          <a:blip r:embed="rId3">
            <a:alphaModFix/>
          </a:blip>
          <a:stretch>
            <a:fillRect/>
          </a:stretch>
        </p:blipFill>
        <p:spPr>
          <a:xfrm>
            <a:off x="918100" y="167753"/>
            <a:ext cx="6637724" cy="2237025"/>
          </a:xfrm>
          <a:prstGeom prst="rect">
            <a:avLst/>
          </a:prstGeom>
          <a:noFill/>
          <a:ln>
            <a:noFill/>
          </a:ln>
        </p:spPr>
      </p:pic>
      <p:sp>
        <p:nvSpPr>
          <p:cNvPr id="157" name="Google Shape;157;p26"/>
          <p:cNvSpPr txBox="1"/>
          <p:nvPr/>
        </p:nvSpPr>
        <p:spPr>
          <a:xfrm>
            <a:off x="1095250" y="2939150"/>
            <a:ext cx="7985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dive further into the data I created a training and testing dataset.</a:t>
            </a:r>
            <a:endParaRPr/>
          </a:p>
          <a:p>
            <a:pPr marL="0" lvl="0" indent="0" algn="l" rtl="0">
              <a:spcBef>
                <a:spcPts val="0"/>
              </a:spcBef>
              <a:spcAft>
                <a:spcPts val="0"/>
              </a:spcAft>
              <a:buNone/>
            </a:pPr>
            <a:endParaRPr/>
          </a:p>
          <a:p>
            <a:pPr marL="0" lvl="0" indent="0" algn="l" rtl="0">
              <a:spcBef>
                <a:spcPts val="0"/>
              </a:spcBef>
              <a:spcAft>
                <a:spcPts val="0"/>
              </a:spcAft>
              <a:buNone/>
            </a:pPr>
            <a:r>
              <a:rPr lang="en"/>
              <a:t>The training set will be 80 percent of the data and the testing 20 percent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3" name="Google Shape;16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Now that I combined the data and looked at the plot maps and correlation it's time to dive deeper and see if we can predict wine quality.  So I decided to use a KD tree to store  the wine data but I need to determine what k value is best to use.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9" name="Google Shape;16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0" name="Google Shape;170;p28"/>
          <p:cNvPicPr preferRelativeResize="0"/>
          <p:nvPr/>
        </p:nvPicPr>
        <p:blipFill>
          <a:blip r:embed="rId3">
            <a:alphaModFix/>
          </a:blip>
          <a:stretch>
            <a:fillRect/>
          </a:stretch>
        </p:blipFill>
        <p:spPr>
          <a:xfrm>
            <a:off x="1307001" y="0"/>
            <a:ext cx="5842947"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6" name="Google Shape;17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7" name="Google Shape;177;p29"/>
          <p:cNvPicPr preferRelativeResize="0"/>
          <p:nvPr/>
        </p:nvPicPr>
        <p:blipFill>
          <a:blip r:embed="rId3">
            <a:alphaModFix/>
          </a:blip>
          <a:stretch>
            <a:fillRect/>
          </a:stretch>
        </p:blipFill>
        <p:spPr>
          <a:xfrm>
            <a:off x="0" y="445014"/>
            <a:ext cx="9144001" cy="1463423"/>
          </a:xfrm>
          <a:prstGeom prst="rect">
            <a:avLst/>
          </a:prstGeom>
          <a:noFill/>
          <a:ln>
            <a:noFill/>
          </a:ln>
        </p:spPr>
      </p:pic>
      <p:sp>
        <p:nvSpPr>
          <p:cNvPr id="178" name="Google Shape;178;p29"/>
          <p:cNvSpPr txBox="1"/>
          <p:nvPr/>
        </p:nvSpPr>
        <p:spPr>
          <a:xfrm>
            <a:off x="731675" y="2023988"/>
            <a:ext cx="79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This will take the training data with the k value I choose  and predict the wine quality</a:t>
            </a:r>
            <a:endParaRPr/>
          </a:p>
        </p:txBody>
      </p:sp>
      <p:pic>
        <p:nvPicPr>
          <p:cNvPr id="179" name="Google Shape;179;p29"/>
          <p:cNvPicPr preferRelativeResize="0"/>
          <p:nvPr/>
        </p:nvPicPr>
        <p:blipFill>
          <a:blip r:embed="rId4">
            <a:alphaModFix/>
          </a:blip>
          <a:stretch>
            <a:fillRect/>
          </a:stretch>
        </p:blipFill>
        <p:spPr>
          <a:xfrm>
            <a:off x="691650" y="2424199"/>
            <a:ext cx="7760701" cy="2531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5" name="Google Shape;18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6" name="Google Shape;186;p30"/>
          <p:cNvPicPr preferRelativeResize="0"/>
          <p:nvPr/>
        </p:nvPicPr>
        <p:blipFill>
          <a:blip r:embed="rId3">
            <a:alphaModFix/>
          </a:blip>
          <a:stretch>
            <a:fillRect/>
          </a:stretch>
        </p:blipFill>
        <p:spPr>
          <a:xfrm>
            <a:off x="197200" y="0"/>
            <a:ext cx="8520598" cy="1712087"/>
          </a:xfrm>
          <a:prstGeom prst="rect">
            <a:avLst/>
          </a:prstGeom>
          <a:noFill/>
          <a:ln>
            <a:noFill/>
          </a:ln>
        </p:spPr>
      </p:pic>
      <p:sp>
        <p:nvSpPr>
          <p:cNvPr id="187" name="Google Shape;187;p30"/>
          <p:cNvSpPr txBox="1"/>
          <p:nvPr/>
        </p:nvSpPr>
        <p:spPr>
          <a:xfrm>
            <a:off x="846600" y="1712075"/>
            <a:ext cx="79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Now the same for the testing dataset</a:t>
            </a:r>
            <a:endParaRPr/>
          </a:p>
        </p:txBody>
      </p:sp>
      <p:pic>
        <p:nvPicPr>
          <p:cNvPr id="188" name="Google Shape;188;p30"/>
          <p:cNvPicPr preferRelativeResize="0"/>
          <p:nvPr/>
        </p:nvPicPr>
        <p:blipFill>
          <a:blip r:embed="rId4">
            <a:alphaModFix/>
          </a:blip>
          <a:stretch>
            <a:fillRect/>
          </a:stretch>
        </p:blipFill>
        <p:spPr>
          <a:xfrm>
            <a:off x="464650" y="2176625"/>
            <a:ext cx="8520602" cy="2984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4" name="Google Shape;19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Wouldnt you like to be able to use coding to determine which red or white wine to choose?</a:t>
            </a:r>
            <a:endParaRPr/>
          </a:p>
          <a:p>
            <a:pPr marL="0" lvl="0" indent="0" algn="l" rtl="0">
              <a:spcBef>
                <a:spcPts val="0"/>
              </a:spcBef>
              <a:spcAft>
                <a:spcPts val="0"/>
              </a:spcAft>
              <a:buNone/>
            </a:pPr>
            <a:endParaRPr/>
          </a:p>
          <a:p>
            <a:pPr marL="0" lvl="0" indent="0" algn="l" rtl="0">
              <a:spcBef>
                <a:spcPts val="0"/>
              </a:spcBef>
              <a:spcAft>
                <a:spcPts val="0"/>
              </a:spcAft>
              <a:buNone/>
            </a:pPr>
            <a:r>
              <a:rPr lang="en"/>
              <a:t>Could it be that easy ? To not have to walk aisles aimlessly and blindly choosing wine to see if you will like it ?</a:t>
            </a:r>
            <a:endParaRPr/>
          </a:p>
          <a:p>
            <a:pPr marL="0" lvl="0" indent="0" algn="l" rtl="0">
              <a:spcBef>
                <a:spcPts val="0"/>
              </a:spcBef>
              <a:spcAft>
                <a:spcPts val="0"/>
              </a:spcAft>
              <a:buNone/>
            </a:pPr>
            <a:endParaRPr/>
          </a:p>
          <a:p>
            <a:pPr marL="0" lvl="0" indent="0" algn="l" rtl="0">
              <a:spcBef>
                <a:spcPts val="0"/>
              </a:spcBef>
              <a:spcAft>
                <a:spcPts val="0"/>
              </a:spcAft>
              <a:buNone/>
            </a:pPr>
            <a:r>
              <a:rPr lang="en"/>
              <a:t>Well that is what I set to find out .</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8" name="Google Shape;68;p15"/>
          <p:cNvPicPr preferRelativeResize="0"/>
          <p:nvPr/>
        </p:nvPicPr>
        <p:blipFill>
          <a:blip r:embed="rId3">
            <a:alphaModFix/>
          </a:blip>
          <a:stretch>
            <a:fillRect/>
          </a:stretch>
        </p:blipFill>
        <p:spPr>
          <a:xfrm>
            <a:off x="0" y="562797"/>
            <a:ext cx="9144000" cy="3671306"/>
          </a:xfrm>
          <a:prstGeom prst="rect">
            <a:avLst/>
          </a:prstGeom>
          <a:noFill/>
          <a:ln>
            <a:noFill/>
          </a:ln>
        </p:spPr>
      </p:pic>
      <p:sp>
        <p:nvSpPr>
          <p:cNvPr id="69" name="Google Shape;69;p15"/>
          <p:cNvSpPr txBox="1"/>
          <p:nvPr/>
        </p:nvSpPr>
        <p:spPr>
          <a:xfrm>
            <a:off x="1372525" y="4491900"/>
            <a:ext cx="572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Here is a snapshot of the White Wine dataset I will be using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6" name="Google Shape;76;p16"/>
          <p:cNvPicPr preferRelativeResize="0"/>
          <p:nvPr/>
        </p:nvPicPr>
        <p:blipFill>
          <a:blip r:embed="rId3">
            <a:alphaModFix/>
          </a:blip>
          <a:stretch>
            <a:fillRect/>
          </a:stretch>
        </p:blipFill>
        <p:spPr>
          <a:xfrm>
            <a:off x="0" y="124052"/>
            <a:ext cx="9144001" cy="3661496"/>
          </a:xfrm>
          <a:prstGeom prst="rect">
            <a:avLst/>
          </a:prstGeom>
          <a:noFill/>
          <a:ln>
            <a:noFill/>
          </a:ln>
        </p:spPr>
      </p:pic>
      <p:sp>
        <p:nvSpPr>
          <p:cNvPr id="77" name="Google Shape;77;p16"/>
          <p:cNvSpPr txBox="1"/>
          <p:nvPr/>
        </p:nvSpPr>
        <p:spPr>
          <a:xfrm>
            <a:off x="1247750" y="4020525"/>
            <a:ext cx="62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Here is a screenshot of the Red Wine dataset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 You can see the dataset has 12 columns</a:t>
            </a:r>
            <a:endParaRPr/>
          </a:p>
        </p:txBody>
      </p:sp>
      <p:sp>
        <p:nvSpPr>
          <p:cNvPr id="83" name="Google Shape;83;p17"/>
          <p:cNvSpPr txBox="1">
            <a:spLocks noGrp="1"/>
          </p:cNvSpPr>
          <p:nvPr>
            <p:ph type="body" idx="1"/>
          </p:nvPr>
        </p:nvSpPr>
        <p:spPr>
          <a:xfrm>
            <a:off x="311700" y="500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4" name="Google Shape;84;p17"/>
          <p:cNvPicPr preferRelativeResize="0"/>
          <p:nvPr/>
        </p:nvPicPr>
        <p:blipFill>
          <a:blip r:embed="rId3">
            <a:alphaModFix/>
          </a:blip>
          <a:stretch>
            <a:fillRect/>
          </a:stretch>
        </p:blipFill>
        <p:spPr>
          <a:xfrm>
            <a:off x="0" y="1993725"/>
            <a:ext cx="9143999" cy="11345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3" name="Google Shape;93;p18"/>
          <p:cNvSpPr txBox="1"/>
          <p:nvPr/>
        </p:nvSpPr>
        <p:spPr>
          <a:xfrm>
            <a:off x="790250" y="3770975"/>
            <a:ext cx="4048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As you see here the data sets are not equal in size , so we need to lower the white wine data to match the red </a:t>
            </a:r>
            <a:endParaRPr dirty="0"/>
          </a:p>
        </p:txBody>
      </p:sp>
      <p:pic>
        <p:nvPicPr>
          <p:cNvPr id="2" name="Screen Recording 2022-11-20 at 9.18.34 PM">
            <a:hlinkClick r:id="" action="ppaction://media"/>
            <a:extLst>
              <a:ext uri="{FF2B5EF4-FFF2-40B4-BE49-F238E27FC236}">
                <a16:creationId xmlns:a16="http://schemas.microsoft.com/office/drawing/2014/main" id="{E35C541C-C79A-B503-8B12-493DAD8DAE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3656" y="136593"/>
            <a:ext cx="5344495" cy="3340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9" name="Google Shape;99;p19"/>
          <p:cNvSpPr txBox="1">
            <a:spLocks noGrp="1"/>
          </p:cNvSpPr>
          <p:nvPr>
            <p:ph type="body" idx="1"/>
          </p:nvPr>
        </p:nvSpPr>
        <p:spPr>
          <a:xfrm>
            <a:off x="311700" y="3686450"/>
            <a:ext cx="8520600" cy="115985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dirty="0"/>
              <a:t>Because we do not want to be biased we need to shuffle the data and make it equal to the red white data amount and then make sure that the dataset was actually combined.</a:t>
            </a:r>
            <a:endParaRPr dirty="0"/>
          </a:p>
        </p:txBody>
      </p:sp>
      <p:pic>
        <p:nvPicPr>
          <p:cNvPr id="2" name="Screen Recording 2022-11-20 at 9.25.08 PM">
            <a:hlinkClick r:id="" action="ppaction://media"/>
            <a:extLst>
              <a:ext uri="{FF2B5EF4-FFF2-40B4-BE49-F238E27FC236}">
                <a16:creationId xmlns:a16="http://schemas.microsoft.com/office/drawing/2014/main" id="{F5C90FDD-D0A3-2A8C-8FEC-23550989DB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7565" y="147435"/>
            <a:ext cx="6596109" cy="3539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4" name="Google Shape;11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5" name="Google Shape;115;p21"/>
          <p:cNvPicPr preferRelativeResize="0"/>
          <p:nvPr/>
        </p:nvPicPr>
        <p:blipFill>
          <a:blip r:embed="rId3">
            <a:alphaModFix/>
          </a:blip>
          <a:stretch>
            <a:fillRect/>
          </a:stretch>
        </p:blipFill>
        <p:spPr>
          <a:xfrm>
            <a:off x="0" y="445018"/>
            <a:ext cx="9144003" cy="40496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1" name="Google Shape;12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Since there was no direct correlation between an ingredient or ingredients to quality using the combined dataset it was time to see if one specific ingredient had a correlation to quality. So I decided to plot each one against quality to visually see.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305</Words>
  <Application>Microsoft Macintosh PowerPoint</Application>
  <PresentationFormat>On-screen Show (16:9)</PresentationFormat>
  <Paragraphs>18</Paragraphs>
  <Slides>18</Slides>
  <Notes>18</Notes>
  <HiddenSlides>0</HiddenSlides>
  <MMClips>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How to choose your next wine</vt:lpstr>
      <vt:lpstr>Wouldnt you like to be able to use coding to determine which red or white wine to choose?  Could it be that easy ? To not have to walk aisles aimlessly and blindly choosing wine to see if you will like it ?  Well that is what I set to find out .</vt:lpstr>
      <vt:lpstr>PowerPoint Presentation</vt:lpstr>
      <vt:lpstr>PowerPoint Presentation</vt:lpstr>
      <vt:lpstr>As You can see the dataset has 12 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choose your next wine</dc:title>
  <cp:lastModifiedBy>Alex henthorne</cp:lastModifiedBy>
  <cp:revision>1</cp:revision>
  <dcterms:modified xsi:type="dcterms:W3CDTF">2022-11-21T05:31:20Z</dcterms:modified>
</cp:coreProperties>
</file>